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7F09-151D-4D70-AF35-3593082D4E9D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8DFF-7615-43B2-AF58-DA51E32C3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7F09-151D-4D70-AF35-3593082D4E9D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8DFF-7615-43B2-AF58-DA51E32C3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7F09-151D-4D70-AF35-3593082D4E9D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8DFF-7615-43B2-AF58-DA51E32C3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7F09-151D-4D70-AF35-3593082D4E9D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8DFF-7615-43B2-AF58-DA51E32C3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7F09-151D-4D70-AF35-3593082D4E9D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8DFF-7615-43B2-AF58-DA51E32C3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7F09-151D-4D70-AF35-3593082D4E9D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8DFF-7615-43B2-AF58-DA51E32C3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7F09-151D-4D70-AF35-3593082D4E9D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8DFF-7615-43B2-AF58-DA51E32C3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7F09-151D-4D70-AF35-3593082D4E9D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8DFF-7615-43B2-AF58-DA51E32C3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7F09-151D-4D70-AF35-3593082D4E9D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8DFF-7615-43B2-AF58-DA51E32C3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7F09-151D-4D70-AF35-3593082D4E9D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8DFF-7615-43B2-AF58-DA51E32C3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7F09-151D-4D70-AF35-3593082D4E9D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8DFF-7615-43B2-AF58-DA51E32C3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A7F09-151D-4D70-AF35-3593082D4E9D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48DFF-7615-43B2-AF58-DA51E32C3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/>
          <a:lstStyle/>
          <a:p>
            <a:r>
              <a:rPr lang="en-US" dirty="0" smtClean="0"/>
              <a:t>The Days of Noah</a:t>
            </a:r>
            <a:br>
              <a:rPr lang="en-US" dirty="0" smtClean="0"/>
            </a:br>
            <a:r>
              <a:rPr lang="en-US" dirty="0" smtClean="0"/>
              <a:t>&amp;</a:t>
            </a:r>
            <a:br>
              <a:rPr lang="en-US" dirty="0" smtClean="0"/>
            </a:br>
            <a:r>
              <a:rPr lang="en-US" dirty="0" smtClean="0"/>
              <a:t>The Days of Now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Luke 17:26-27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Spiritual Decline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(Gen 6:3)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Days of Noah		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The Days of Now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Social Dilemma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(Gen 6:1, 11)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Days of Noah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The Days of </a:t>
            </a:r>
            <a:r>
              <a:rPr lang="en-US" dirty="0" smtClean="0"/>
              <a:t>Now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Shameless Depravity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(Gen 4:19; 6:5)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Days of Noah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The Days of </a:t>
            </a:r>
            <a:r>
              <a:rPr lang="en-US" dirty="0" smtClean="0"/>
              <a:t>Now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Scientific Development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(Gen 4:20-22)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Days of Noah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The Days of </a:t>
            </a:r>
            <a:r>
              <a:rPr lang="en-US" dirty="0" smtClean="0"/>
              <a:t>Now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Strong Delusion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(Gen 6:8-19; Matt 24:38-39)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Days of Noah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The Days of </a:t>
            </a:r>
            <a:r>
              <a:rPr lang="en-US" dirty="0" smtClean="0"/>
              <a:t>Now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Some Devotion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(Gen 6:8-9)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Days of Noah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The Days of </a:t>
            </a:r>
            <a:r>
              <a:rPr lang="en-US" dirty="0" smtClean="0"/>
              <a:t>Now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Sudden Destruction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(Gen 6:7; 7:11)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Days of Noah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The Days of </a:t>
            </a:r>
            <a:r>
              <a:rPr lang="en-US" dirty="0" smtClean="0"/>
              <a:t>Now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78</Words>
  <Application>Microsoft Office PowerPoint</Application>
  <PresentationFormat>On-screen Show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The Days of Noah &amp; The Days of Now  Luke 17:26-27</vt:lpstr>
      <vt:lpstr> Spiritual Decline  (Gen 6:3)</vt:lpstr>
      <vt:lpstr>Social Dilemma  (Gen 6:1, 11)</vt:lpstr>
      <vt:lpstr> Shameless Depravity  (Gen 4:19; 6:5)</vt:lpstr>
      <vt:lpstr> Scientific Development  (Gen 4:20-22)</vt:lpstr>
      <vt:lpstr> Strong Delusion (Gen 6:8-19; Matt 24:38-39)</vt:lpstr>
      <vt:lpstr>Some Devotion (Gen 6:8-9)</vt:lpstr>
      <vt:lpstr>Sudden Destruction (Gen 6:7; 7:11)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Days of Noah &amp; The Days of Now  Luke 17:26-27</dc:title>
  <dc:creator>The Williams Family</dc:creator>
  <cp:lastModifiedBy>The Williams Family</cp:lastModifiedBy>
  <cp:revision>48</cp:revision>
  <dcterms:created xsi:type="dcterms:W3CDTF">2010-09-26T06:31:53Z</dcterms:created>
  <dcterms:modified xsi:type="dcterms:W3CDTF">2010-09-26T21:37:47Z</dcterms:modified>
</cp:coreProperties>
</file>